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0" r:id="rId11"/>
    <p:sldId id="271" r:id="rId12"/>
    <p:sldId id="265" r:id="rId13"/>
    <p:sldId id="266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1" r:id="rId25"/>
    <p:sldId id="282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D2A3-FBD4-4432-9624-C8B6032E9E34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9467-87AF-40B4-B82C-FA9C76B77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79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9467-87AF-40B4-B82C-FA9C76B77EF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67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3.bp.blogspot.com/-dr1imGp2Whk/UNmm_yCOI9I/AAAAAAAAA14/gRSP5k4rC7E/s1600/Boze_Narodzenie_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rystyna Giżowska - W żłobie leż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54.39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pl-PL" sz="6000" b="1" dirty="0" smtClean="0">
                <a:solidFill>
                  <a:srgbClr val="FFFF00"/>
                </a:solidFill>
              </a:rPr>
              <a:t>W żłobie leży</a:t>
            </a:r>
            <a:endParaRPr lang="pl-PL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66913"/>
            <a:ext cx="895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7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"/>
    </mc:Choice>
    <mc:Fallback>
      <p:transition spd="slow" advClick="0" advTm="4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966913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6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62150"/>
            <a:ext cx="8972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6913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962150"/>
            <a:ext cx="89820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62150"/>
            <a:ext cx="59340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962150"/>
            <a:ext cx="89820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9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62150"/>
            <a:ext cx="59340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8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66913"/>
            <a:ext cx="895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8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66913"/>
            <a:ext cx="8972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66912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9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66913"/>
            <a:ext cx="61150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5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"/>
    </mc:Choice>
    <mc:Fallback>
      <p:transition spd="slow" advClick="0" advTm="2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6913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00"/>
    </mc:Choice>
    <mc:Fallback>
      <p:transition spd="slow" advClick="0" advTm="4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66913"/>
            <a:ext cx="895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9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00"/>
    </mc:Choice>
    <mc:Fallback>
      <p:transition spd="slow" advClick="0" advTm="44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entalreview.org/wp-content/uploads/2014/11/Encounter_The_Glory_Of_God_Today_555_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11" y="348324"/>
            <a:ext cx="52863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8" y="3581966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8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6913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00"/>
    </mc:Choice>
    <mc:Fallback>
      <p:transition spd="slow" advClick="0" advTm="4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66913"/>
            <a:ext cx="895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entalreview.org/wp-content/uploads/2014/11/Encounter_The_Glory_Of_God_Today_555_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11" y="348324"/>
            <a:ext cx="52863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1" y="3573016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66913"/>
            <a:ext cx="61150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1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"/>
    </mc:Choice>
    <mc:Fallback>
      <p:transition spd="slow" advClick="0" advTm="27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6913"/>
            <a:ext cx="5943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66913"/>
            <a:ext cx="8972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66913"/>
            <a:ext cx="5934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700"/>
    </mc:Choice>
    <mc:Fallback>
      <p:transition spd="slow" advClick="0" advTm="57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66913"/>
            <a:ext cx="895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8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966913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8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66913"/>
            <a:ext cx="5934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</Words>
  <Application>Microsoft Office PowerPoint</Application>
  <PresentationFormat>Pokaz na ekranie (4:3)</PresentationFormat>
  <Paragraphs>2</Paragraphs>
  <Slides>25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W żłobie leży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 i Łukasz</dc:creator>
  <cp:lastModifiedBy>Iza i Łukasz</cp:lastModifiedBy>
  <cp:revision>40</cp:revision>
  <dcterms:created xsi:type="dcterms:W3CDTF">2014-12-14T09:37:47Z</dcterms:created>
  <dcterms:modified xsi:type="dcterms:W3CDTF">2014-12-17T23:25:45Z</dcterms:modified>
</cp:coreProperties>
</file>